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76" r:id="rId4"/>
    <p:sldId id="289" r:id="rId5"/>
    <p:sldId id="279" r:id="rId6"/>
    <p:sldId id="270" r:id="rId7"/>
    <p:sldId id="292" r:id="rId8"/>
    <p:sldId id="293" r:id="rId9"/>
    <p:sldId id="294" r:id="rId10"/>
    <p:sldId id="288" r:id="rId11"/>
    <p:sldId id="290" r:id="rId12"/>
    <p:sldId id="291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4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tiff>
</file>

<file path=ppt/media/image16.png>
</file>

<file path=ppt/media/image17.png>
</file>

<file path=ppt/media/image18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099D1-6B8E-0441-913C-60066C19B043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6CD0D-56E0-EB4C-8903-D7A20E94E7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5433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190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18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6469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9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763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780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105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015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012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07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872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028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timshaw9791/timshaw9791.github.io.gi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0"/>
            <a:ext cx="4491318" cy="833718"/>
          </a:xfrm>
        </p:spPr>
        <p:txBody>
          <a:bodyPr>
            <a:normAutofit/>
          </a:bodyPr>
          <a:lstStyle/>
          <a:p>
            <a:r>
              <a:rPr kumimoji="1" lang="zh-CN" altLang="en-US" sz="3600" dirty="0">
                <a:latin typeface="Baoli SC" charset="-122"/>
                <a:ea typeface="Baoli SC" charset="-122"/>
                <a:cs typeface="Baoli SC" charset="-122"/>
              </a:rPr>
              <a:t>程序员能力修炼</a:t>
            </a:r>
            <a:r>
              <a:rPr kumimoji="1" lang="en-US" altLang="zh-CN" sz="3600" dirty="0">
                <a:latin typeface="Baoli SC" charset="-122"/>
                <a:ea typeface="Baoli SC" charset="-122"/>
                <a:cs typeface="Baoli SC" charset="-122"/>
              </a:rPr>
              <a:t>(</a:t>
            </a:r>
            <a:r>
              <a:rPr kumimoji="1" lang="zh-CN" altLang="en-US" sz="3600" dirty="0">
                <a:latin typeface="Baoli SC" charset="-122"/>
                <a:ea typeface="Baoli SC" charset="-122"/>
                <a:cs typeface="Baoli SC" charset="-122"/>
              </a:rPr>
              <a:t>二</a:t>
            </a:r>
            <a:r>
              <a:rPr kumimoji="1" lang="en-US" altLang="zh-CN" sz="3600" dirty="0">
                <a:latin typeface="Baoli SC" charset="-122"/>
                <a:ea typeface="Baoli SC" charset="-122"/>
                <a:cs typeface="Baoli SC" charset="-122"/>
              </a:rPr>
              <a:t>)</a:t>
            </a:r>
            <a:endParaRPr kumimoji="1" lang="zh-CN" altLang="en-US" sz="3600" dirty="0">
              <a:latin typeface="Baoli SC" charset="-122"/>
              <a:ea typeface="Baoli SC" charset="-122"/>
              <a:cs typeface="Baoli SC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10553" y="3602038"/>
            <a:ext cx="9144000" cy="1655762"/>
          </a:xfrm>
        </p:spPr>
        <p:txBody>
          <a:bodyPr/>
          <a:lstStyle/>
          <a:p>
            <a:pPr algn="r"/>
            <a:r>
              <a:rPr kumimoji="1" lang="zh-CN" altLang="en-US" dirty="0"/>
              <a:t>                         刘笑锋   （</a:t>
            </a:r>
            <a:r>
              <a:rPr kumimoji="1" lang="en-US" altLang="zh-CN" dirty="0"/>
              <a:t>QQ:84539606</a:t>
            </a:r>
            <a:r>
              <a:rPr kumimoji="1" lang="zh-CN" altLang="en-US" dirty="0"/>
              <a:t>）</a:t>
            </a: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1510553" y="1801019"/>
            <a:ext cx="8561294" cy="8337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DengXian" charset="-122"/>
                <a:ea typeface="DengXian" charset="-122"/>
                <a:cs typeface="DengXian" charset="-122"/>
              </a:rPr>
              <a:t>一、</a:t>
            </a:r>
            <a:r>
              <a:rPr kumimoji="1" lang="en-US" altLang="zh-CN" sz="3600" dirty="0" err="1"/>
              <a:t>Github</a:t>
            </a:r>
            <a:r>
              <a:rPr kumimoji="1" lang="zh-CN" altLang="en-US" sz="3600" dirty="0"/>
              <a:t>基础使用</a:t>
            </a:r>
            <a:endParaRPr kumimoji="1"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561608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334" y="152400"/>
            <a:ext cx="8229600" cy="619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692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9D531A-EE8C-FF4A-A415-CFBABB8B5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Github</a:t>
            </a:r>
            <a:r>
              <a:rPr kumimoji="1" lang="zh-CN" altLang="en-US" dirty="0"/>
              <a:t>与我不得不说的故事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3CDDEE2-6A46-BE4C-8DE7-0564C7286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8281"/>
            <a:ext cx="4671251" cy="438525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7C703B3-0E2C-3940-9B4F-9A3E68911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8434" y="1943108"/>
            <a:ext cx="4923566" cy="438525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1E93654-2ECE-AC40-B26D-B33B483E7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7637" y="1690688"/>
            <a:ext cx="4604888" cy="4496911"/>
          </a:xfrm>
          <a:prstGeom prst="rect">
            <a:avLst/>
          </a:prstGeom>
          <a:ln>
            <a:solidFill>
              <a:schemeClr val="accent1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3004560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788571-6E10-B440-B509-3EBAE39CD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37CB8E-366F-C247-953C-FFAB472D0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注册了</a:t>
            </a:r>
            <a:r>
              <a:rPr kumimoji="1" lang="en-US" altLang="zh-CN" dirty="0" err="1"/>
              <a:t>github</a:t>
            </a:r>
            <a:endParaRPr kumimoji="1" lang="en-US" altLang="zh-CN" dirty="0"/>
          </a:p>
          <a:p>
            <a:r>
              <a:rPr kumimoji="1" lang="zh-CN" altLang="en-US" dirty="0"/>
              <a:t>使用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编辑了个人网站</a:t>
            </a:r>
            <a:endParaRPr kumimoji="1" lang="en-US" altLang="zh-CN" dirty="0"/>
          </a:p>
          <a:p>
            <a:r>
              <a:rPr kumimoji="1" lang="zh-CN" altLang="en-US" dirty="0"/>
              <a:t>熟悉了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的基本使用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6814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课程介绍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1" y="1825625"/>
            <a:ext cx="5105400" cy="4351338"/>
          </a:xfrm>
        </p:spPr>
        <p:txBody>
          <a:bodyPr>
            <a:normAutofit fontScale="92500" lnSpcReduction="10000"/>
          </a:bodyPr>
          <a:lstStyle/>
          <a:p>
            <a:r>
              <a:rPr kumimoji="1" lang="zh-CN" altLang="en-US" dirty="0"/>
              <a:t>本课程的目标</a:t>
            </a:r>
            <a:endParaRPr kumimoji="1" lang="en-US" altLang="zh-CN" dirty="0"/>
          </a:p>
          <a:p>
            <a:pPr marL="457200" lvl="1" indent="0">
              <a:buNone/>
            </a:pPr>
            <a:r>
              <a:rPr kumimoji="1" lang="zh-CN" altLang="en-US" dirty="0"/>
              <a:t>理解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与</a:t>
            </a:r>
            <a:r>
              <a:rPr kumimoji="1" lang="en-US" altLang="zh-CN" dirty="0"/>
              <a:t>Web</a:t>
            </a:r>
            <a:r>
              <a:rPr kumimoji="1" lang="zh-CN" altLang="en-US" dirty="0"/>
              <a:t>服务器相关知识，采用</a:t>
            </a:r>
            <a:r>
              <a:rPr kumimoji="1" lang="en-US" altLang="zh-CN" dirty="0" err="1"/>
              <a:t>Git</a:t>
            </a:r>
            <a:r>
              <a:rPr kumimoji="1" lang="zh-CN" altLang="en-US" dirty="0"/>
              <a:t>，运用</a:t>
            </a:r>
            <a:r>
              <a:rPr kumimoji="1" lang="en-US" altLang="zh-CN" dirty="0"/>
              <a:t>Ajax</a:t>
            </a:r>
            <a:r>
              <a:rPr kumimoji="1" lang="zh-CN" altLang="en-US" dirty="0"/>
              <a:t>技术完成一个前后端分离的简单网站，从而</a:t>
            </a:r>
            <a:r>
              <a:rPr kumimoji="1" lang="zh-CN" altLang="en-US" b="1" dirty="0"/>
              <a:t>理解</a:t>
            </a:r>
            <a:r>
              <a:rPr kumimoji="1" lang="en-US" altLang="zh-CN" b="1" dirty="0"/>
              <a:t>HTTP</a:t>
            </a:r>
            <a:r>
              <a:rPr kumimoji="1" lang="zh-CN" altLang="en-US" b="1" dirty="0"/>
              <a:t>协议、前后端分离的开发模式。</a:t>
            </a:r>
            <a:r>
              <a:rPr kumimoji="1" lang="zh-CN" altLang="en-US" dirty="0"/>
              <a:t>本课程将本学期其他前后端课程链接在一起。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本课程的内容与考核</a:t>
            </a:r>
            <a:endParaRPr kumimoji="1" lang="en-US" altLang="zh-CN" dirty="0"/>
          </a:p>
          <a:p>
            <a:pPr marL="457200" lvl="1" indent="0">
              <a:buNone/>
            </a:pPr>
            <a:r>
              <a:rPr kumimoji="1" lang="zh-CN" altLang="en-US" dirty="0"/>
              <a:t>出勤，课堂表现，作业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课程表</a:t>
            </a:r>
            <a:endParaRPr kumimoji="1" lang="en-US" altLang="zh-CN" dirty="0"/>
          </a:p>
          <a:p>
            <a:pPr marL="457200" lvl="1" indent="0">
              <a:buNone/>
            </a:pPr>
            <a:r>
              <a:rPr kumimoji="1" lang="zh-CN" altLang="en-US" dirty="0"/>
              <a:t>每周一次，每次</a:t>
            </a:r>
            <a:r>
              <a:rPr kumimoji="1" lang="en-US" altLang="zh-CN" dirty="0"/>
              <a:t>2</a:t>
            </a:r>
            <a:r>
              <a:rPr kumimoji="1" lang="zh-CN" altLang="en-US" dirty="0"/>
              <a:t>节课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F81350B-6D3D-E447-AD1D-F71EE834E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5168" y="298450"/>
            <a:ext cx="4953000" cy="626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19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课程介绍</a:t>
            </a:r>
            <a:endParaRPr kumimoji="1" lang="en-US" altLang="zh-CN" dirty="0"/>
          </a:p>
          <a:p>
            <a:r>
              <a:rPr kumimoji="1" lang="zh-CN" altLang="en-US" dirty="0"/>
              <a:t>注册</a:t>
            </a:r>
            <a:r>
              <a:rPr kumimoji="1" lang="en-US" altLang="zh-CN" dirty="0"/>
              <a:t>/</a:t>
            </a:r>
            <a:r>
              <a:rPr kumimoji="1" lang="zh-CN" altLang="en-US" dirty="0"/>
              <a:t>找回密码</a:t>
            </a:r>
            <a:r>
              <a:rPr kumimoji="1" lang="en-US" altLang="zh-CN" dirty="0" err="1"/>
              <a:t>github.com</a:t>
            </a:r>
            <a:endParaRPr kumimoji="1" lang="en-US" altLang="zh-CN" dirty="0"/>
          </a:p>
          <a:p>
            <a:r>
              <a:rPr kumimoji="1" lang="zh-CN" altLang="en-US" dirty="0"/>
              <a:t>利用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 </a:t>
            </a:r>
            <a:r>
              <a:rPr kumimoji="1" lang="en-US" altLang="zh-CN" dirty="0"/>
              <a:t>Pages</a:t>
            </a:r>
            <a:r>
              <a:rPr kumimoji="1" lang="zh-CN" altLang="en-US" dirty="0"/>
              <a:t>在线制作我们的个人页面</a:t>
            </a:r>
            <a:endParaRPr kumimoji="1" lang="en-US" altLang="zh-CN" dirty="0"/>
          </a:p>
          <a:p>
            <a:r>
              <a:rPr kumimoji="1" lang="zh-CN" altLang="en-US" dirty="0"/>
              <a:t>使用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编辑网站并提交推送</a:t>
            </a:r>
            <a:endParaRPr kumimoji="1" lang="en-US" altLang="zh-CN" dirty="0"/>
          </a:p>
          <a:p>
            <a:r>
              <a:rPr kumimoji="1" lang="zh-CN" altLang="en-US" dirty="0"/>
              <a:t>为课后作业做准备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 err="1"/>
              <a:t>github</a:t>
            </a:r>
            <a:r>
              <a:rPr kumimoji="1" lang="zh-CN" altLang="en-US" dirty="0"/>
              <a:t>与我不得不说的故事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93595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1DAE0BE-B894-6C40-9DD0-4F06FF251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419" y="319186"/>
            <a:ext cx="5584273" cy="59078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03E486C-FC11-B647-9A2B-0FDA4184B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00" y="319186"/>
            <a:ext cx="3492090" cy="129656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11D5A08-FAFB-484E-9970-087318814166}"/>
              </a:ext>
            </a:extLst>
          </p:cNvPr>
          <p:cNvSpPr txBox="1"/>
          <p:nvPr/>
        </p:nvSpPr>
        <p:spPr>
          <a:xfrm>
            <a:off x="457199" y="1789415"/>
            <a:ext cx="47429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以后提交作业用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github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实际的软件开发过程中需要使用类似于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github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这样的协作工具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简历采用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github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挂简历，简历内容里有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github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项目，高大尚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737F6F4-75C8-D34E-8D0B-D15BE8D02D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768" y="4674242"/>
            <a:ext cx="6024377" cy="155282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32650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107C62E2-D098-7344-9E39-D914BE626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532" y="3252275"/>
            <a:ext cx="9154255" cy="349565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BE2E8A8-06A9-4E4E-9722-5B2496D59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1497" y="0"/>
            <a:ext cx="4435290" cy="3715555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14" name="标题 1">
            <a:extLst>
              <a:ext uri="{FF2B5EF4-FFF2-40B4-BE49-F238E27FC236}">
                <a16:creationId xmlns:a16="http://schemas.microsoft.com/office/drawing/2014/main" id="{9BFCF374-00E6-7E48-8AC3-C2B049520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注册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账号</a:t>
            </a:r>
          </a:p>
        </p:txBody>
      </p:sp>
      <p:sp>
        <p:nvSpPr>
          <p:cNvPr id="15" name="内容占位符 5">
            <a:extLst>
              <a:ext uri="{FF2B5EF4-FFF2-40B4-BE49-F238E27FC236}">
                <a16:creationId xmlns:a16="http://schemas.microsoft.com/office/drawing/2014/main" id="{4324A60D-7DEC-1541-8F61-94B78C115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0398"/>
            <a:ext cx="6322454" cy="4351338"/>
          </a:xfrm>
        </p:spPr>
        <p:txBody>
          <a:bodyPr/>
          <a:lstStyle/>
          <a:p>
            <a:r>
              <a:rPr kumimoji="1" lang="zh-CN" altLang="en-US" dirty="0"/>
              <a:t>如果已有账号但忘记密码请找回密码</a:t>
            </a:r>
            <a:endParaRPr kumimoji="1" lang="en-US" altLang="zh-CN" dirty="0"/>
          </a:p>
          <a:p>
            <a:r>
              <a:rPr kumimoji="1" lang="zh-CN" altLang="en-US" dirty="0"/>
              <a:t>总之要能登陆进去并展示下图中绿色的信息</a:t>
            </a:r>
          </a:p>
        </p:txBody>
      </p:sp>
    </p:spTree>
    <p:extLst>
      <p:ext uri="{BB962C8B-B14F-4D97-AF65-F5344CB8AC3E}">
        <p14:creationId xmlns:p14="http://schemas.microsoft.com/office/powerpoint/2010/main" val="1542148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利用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 </a:t>
            </a:r>
            <a:r>
              <a:rPr kumimoji="1" lang="en-US" altLang="zh-CN" dirty="0"/>
              <a:t>Pages</a:t>
            </a:r>
            <a:r>
              <a:rPr kumimoji="1" lang="zh-CN" altLang="en-US" dirty="0"/>
              <a:t>在线制作个人页面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73EF8776-2830-224F-A218-24122E5CD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32" y="1650134"/>
            <a:ext cx="3012644" cy="4634756"/>
          </a:xfrm>
        </p:spPr>
        <p:txBody>
          <a:bodyPr/>
          <a:lstStyle/>
          <a:p>
            <a:r>
              <a:rPr lang="zh-CN" altLang="en-US" sz="2400" dirty="0"/>
              <a:t>创建仓储</a:t>
            </a:r>
            <a:r>
              <a:rPr lang="en-US" altLang="zh-CN" sz="2400" dirty="0"/>
              <a:t>(Repository)</a:t>
            </a:r>
            <a:r>
              <a:rPr lang="zh-CN" altLang="en-US" sz="2400" dirty="0"/>
              <a:t>，</a:t>
            </a:r>
            <a:r>
              <a:rPr lang="en-US" altLang="zh-CN" sz="2400" dirty="0"/>
              <a:t>name</a:t>
            </a:r>
            <a:r>
              <a:rPr lang="zh-CN" altLang="en-US" sz="2400" dirty="0"/>
              <a:t>为你的</a:t>
            </a:r>
            <a:r>
              <a:rPr lang="en-US" altLang="zh-CN" sz="2400" dirty="0"/>
              <a:t>username</a:t>
            </a:r>
          </a:p>
          <a:p>
            <a:endParaRPr lang="en-US" altLang="zh-CN" sz="2400" dirty="0"/>
          </a:p>
          <a:p>
            <a:r>
              <a:rPr lang="zh-CN" altLang="en-US" sz="2400" dirty="0"/>
              <a:t>在线编写</a:t>
            </a:r>
            <a:r>
              <a:rPr lang="en-US" altLang="zh-CN" sz="2400" dirty="0" err="1"/>
              <a:t>index.html</a:t>
            </a:r>
            <a:r>
              <a:rPr lang="zh-CN" altLang="en-US" sz="2400" dirty="0"/>
              <a:t>并提交（</a:t>
            </a:r>
            <a:r>
              <a:rPr lang="en-US" altLang="zh-CN" sz="2400" dirty="0"/>
              <a:t>Commit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浏览效果</a:t>
            </a:r>
            <a:r>
              <a:rPr lang="en-US" altLang="zh-CN" sz="2400" dirty="0"/>
              <a:t>https://timshaw9791.github.io</a:t>
            </a:r>
          </a:p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3860148-0274-334D-A2E0-A4CDC8918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174" y="966657"/>
            <a:ext cx="8631826" cy="3145821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4306AA5-6F02-9D44-AED9-08E1F8D89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731" y="3429000"/>
            <a:ext cx="4067756" cy="3362786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089F863-A6D3-B44B-A06D-02B6125E7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2252" y="4385733"/>
            <a:ext cx="4163752" cy="2044477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808400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29525C-E88A-1D4A-B245-521284998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</a:t>
            </a:r>
            <a:r>
              <a:rPr kumimoji="1" lang="zh-CN" altLang="en-US" dirty="0"/>
              <a:t>使用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编辑网站并提交推送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39768D-F49C-B947-B560-BF30DB45F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808" y="1825625"/>
            <a:ext cx="11008992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1.</a:t>
            </a:r>
            <a:r>
              <a:rPr kumimoji="1" lang="zh-CN" altLang="en-US" dirty="0"/>
              <a:t>在命令行下执行</a:t>
            </a:r>
            <a:r>
              <a:rPr kumimoji="1" lang="en-US" altLang="zh-CN" dirty="0"/>
              <a:t>git</a:t>
            </a:r>
            <a:r>
              <a:rPr kumimoji="1" lang="zh-CN" altLang="en-US" dirty="0"/>
              <a:t> </a:t>
            </a:r>
            <a:r>
              <a:rPr kumimoji="1" lang="en-US" altLang="zh-CN" dirty="0"/>
              <a:t>clone </a:t>
            </a:r>
            <a:r>
              <a:rPr lang="en-US" altLang="zh-CN" dirty="0">
                <a:hlinkClick r:id="rId2"/>
              </a:rPr>
              <a:t>https://github.com/timshaw9791/timshaw9791.github.io.git</a:t>
            </a:r>
            <a:endParaRPr lang="en-US" altLang="zh-CN" dirty="0"/>
          </a:p>
          <a:p>
            <a:pPr marL="0" indent="0">
              <a:buNone/>
            </a:pPr>
            <a:r>
              <a:rPr kumimoji="1" lang="en-US" altLang="zh-CN" dirty="0"/>
              <a:t>2.cd</a:t>
            </a:r>
            <a:r>
              <a:rPr kumimoji="1" lang="zh-CN" altLang="en-US" dirty="0"/>
              <a:t>到目录中进行</a:t>
            </a:r>
            <a:r>
              <a:rPr kumimoji="1" lang="en-US" altLang="zh-CN" dirty="0"/>
              <a:t> code .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//</a:t>
            </a:r>
            <a:r>
              <a:rPr kumimoji="1" lang="zh-CN" altLang="en-US" dirty="0"/>
              <a:t>或者用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打开目录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3.</a:t>
            </a:r>
            <a:r>
              <a:rPr kumimoji="1" lang="zh-CN" altLang="en-US" dirty="0"/>
              <a:t>添加</a:t>
            </a:r>
            <a:r>
              <a:rPr kumimoji="1" lang="en-US" altLang="zh-CN" dirty="0" err="1"/>
              <a:t>matrix.png</a:t>
            </a:r>
            <a:r>
              <a:rPr kumimoji="1" lang="zh-CN" altLang="en-US" dirty="0"/>
              <a:t>并保存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4.</a:t>
            </a:r>
            <a:r>
              <a:rPr kumimoji="1" lang="zh-CN" altLang="en-US" dirty="0"/>
              <a:t>提交并推送</a:t>
            </a:r>
            <a:r>
              <a:rPr kumimoji="1" lang="en-US" altLang="zh-CN" dirty="0"/>
              <a:t>(Push)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E87557-8002-8D44-8694-F562FAB50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115" y="1452365"/>
            <a:ext cx="5401077" cy="254892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3E538ED-279F-5546-BE31-5EBB4D12C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5243" y="4284661"/>
            <a:ext cx="5717146" cy="228685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96ED5C7-A5CB-B64A-8F60-4D9299774B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5619" y="4284662"/>
            <a:ext cx="4382505" cy="228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399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5470AC-3E0D-1D45-A9E3-28512A2E0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4.</a:t>
            </a:r>
            <a:r>
              <a:rPr kumimoji="1" lang="zh-CN" altLang="en-US" dirty="0"/>
              <a:t>为课后练习做准备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B37DEB-6C4A-C947-84AC-8D91A9D15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1.watch</a:t>
            </a:r>
            <a:r>
              <a:rPr kumimoji="1" lang="zh-CN" altLang="en-US" dirty="0"/>
              <a:t>我的教程项目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（</a:t>
            </a:r>
            <a:r>
              <a:rPr kumimoji="1" lang="en-US" altLang="zh-CN" dirty="0"/>
              <a:t>papfor18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安装</a:t>
            </a:r>
            <a:r>
              <a:rPr kumimoji="1" lang="en-US" altLang="zh-CN" dirty="0"/>
              <a:t>git-bash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vscode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了解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基本使用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</a:t>
            </a:r>
            <a:r>
              <a:rPr kumimoji="1" lang="zh-CN" altLang="en-US" dirty="0"/>
              <a:t>一般外行人用不起来</a:t>
            </a:r>
            <a:endParaRPr kumimoji="1" lang="en-US" altLang="zh-CN" dirty="0"/>
          </a:p>
          <a:p>
            <a:pPr marL="457200" lvl="1" indent="0">
              <a:buNone/>
            </a:pPr>
            <a:r>
              <a:rPr kumimoji="1" lang="zh-CN" altLang="en-US" dirty="0"/>
              <a:t>直接懵</a:t>
            </a:r>
            <a:r>
              <a:rPr kumimoji="1" lang="en-US" altLang="zh-CN" dirty="0"/>
              <a:t>le</a:t>
            </a:r>
            <a:r>
              <a:rPr kumimoji="1" lang="zh-CN" altLang="en-US" dirty="0"/>
              <a:t>～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3B75E9-0786-B747-9591-2E1253DA9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0134" y="1202555"/>
            <a:ext cx="6654800" cy="565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946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92D142-BDA5-E242-B504-4D1195376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课后作业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BDED6C0-BA52-424D-88AD-EC0DB2BB91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2619" y="1690688"/>
            <a:ext cx="7679925" cy="4351338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AB1113D0-FF6A-5C41-BC9B-EEECD76CEABB}"/>
              </a:ext>
            </a:extLst>
          </p:cNvPr>
          <p:cNvSpPr txBox="1">
            <a:spLocks/>
          </p:cNvSpPr>
          <p:nvPr/>
        </p:nvSpPr>
        <p:spPr>
          <a:xfrm>
            <a:off x="270933" y="1859491"/>
            <a:ext cx="4043490" cy="423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使用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完成要求</a:t>
            </a:r>
            <a:endParaRPr kumimoji="1" lang="en-US" altLang="zh-CN" dirty="0"/>
          </a:p>
          <a:p>
            <a:r>
              <a:rPr lang="zh-CN" altLang="zh-CN" dirty="0"/>
              <a:t>选一张自己满意的照片放到这个</a:t>
            </a:r>
            <a:r>
              <a:rPr lang="en-US" altLang="zh-CN" dirty="0" err="1"/>
              <a:t>index.html</a:t>
            </a:r>
            <a:r>
              <a:rPr lang="zh-CN" altLang="zh-CN" dirty="0"/>
              <a:t>网页上</a:t>
            </a:r>
          </a:p>
          <a:p>
            <a:r>
              <a:rPr lang="zh-CN" altLang="zh-CN" dirty="0"/>
              <a:t>要求</a:t>
            </a:r>
            <a:r>
              <a:rPr lang="en-US" altLang="zh-CN" dirty="0" err="1"/>
              <a:t>img</a:t>
            </a:r>
            <a:r>
              <a:rPr lang="zh-CN" altLang="zh-CN" dirty="0"/>
              <a:t>必须拥有</a:t>
            </a:r>
            <a:r>
              <a:rPr lang="en-US" altLang="zh-CN" dirty="0"/>
              <a:t>id=”logo”</a:t>
            </a:r>
            <a:endParaRPr lang="zh-CN" altLang="zh-CN" dirty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06140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4396</TotalTime>
  <Words>387</Words>
  <Application>Microsoft Macintosh PowerPoint</Application>
  <PresentationFormat>宽屏</PresentationFormat>
  <Paragraphs>55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DengXian</vt:lpstr>
      <vt:lpstr>DengXian Light</vt:lpstr>
      <vt:lpstr>Microsoft YaHei</vt:lpstr>
      <vt:lpstr>Baoli SC</vt:lpstr>
      <vt:lpstr>Arial</vt:lpstr>
      <vt:lpstr>Office 主题</vt:lpstr>
      <vt:lpstr>程序员能力修炼(二)</vt:lpstr>
      <vt:lpstr>课程介绍</vt:lpstr>
      <vt:lpstr>目录</vt:lpstr>
      <vt:lpstr>PowerPoint 演示文稿</vt:lpstr>
      <vt:lpstr>1.注册Github账号</vt:lpstr>
      <vt:lpstr>2.利用github Pages在线制作个人页面</vt:lpstr>
      <vt:lpstr>3使用vscode编辑网站并提交推送</vt:lpstr>
      <vt:lpstr>4.为课后练习做准备</vt:lpstr>
      <vt:lpstr>课后作业</vt:lpstr>
      <vt:lpstr>PowerPoint 演示文稿</vt:lpstr>
      <vt:lpstr>Github与我不得不说的故事</vt:lpstr>
      <vt:lpstr>总结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混合式移动应用开发之</dc:title>
  <dc:creator>administrator</dc:creator>
  <cp:lastModifiedBy>tim liu</cp:lastModifiedBy>
  <cp:revision>59</cp:revision>
  <dcterms:created xsi:type="dcterms:W3CDTF">2016-02-25T23:28:12Z</dcterms:created>
  <dcterms:modified xsi:type="dcterms:W3CDTF">2019-09-01T23:47:11Z</dcterms:modified>
</cp:coreProperties>
</file>

<file path=docProps/thumbnail.jpeg>
</file>